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rimo Bold" panose="020B0604020202020204" charset="0"/>
      <p:regular r:id="rId18"/>
    </p:embeddedFont>
    <p:embeddedFont>
      <p:font typeface="Arimo Bold Italics" panose="020B0604020202020204" charset="0"/>
      <p:regular r:id="rId19"/>
    </p:embeddedFont>
    <p:embeddedFont>
      <p:font typeface="Poppins" panose="000005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3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18" Type="http://schemas.openxmlformats.org/officeDocument/2006/relationships/image" Target="../media/image72.png"/><Relationship Id="rId3" Type="http://schemas.openxmlformats.org/officeDocument/2006/relationships/image" Target="../media/image57.svg"/><Relationship Id="rId21" Type="http://schemas.openxmlformats.org/officeDocument/2006/relationships/image" Target="../media/image36.sv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1.sv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19" Type="http://schemas.openxmlformats.org/officeDocument/2006/relationships/image" Target="../media/image73.sv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27794" y="0"/>
            <a:ext cx="7060244" cy="10287000"/>
            <a:chOff x="0" y="0"/>
            <a:chExt cx="9413658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13621" cy="13716000"/>
            </a:xfrm>
            <a:custGeom>
              <a:avLst/>
              <a:gdLst/>
              <a:ahLst/>
              <a:cxnLst/>
              <a:rect l="l" t="t" r="r" b="b"/>
              <a:pathLst>
                <a:path w="9413621" h="13716000">
                  <a:moveTo>
                    <a:pt x="3145409" y="0"/>
                  </a:moveTo>
                  <a:lnTo>
                    <a:pt x="0" y="5695315"/>
                  </a:lnTo>
                  <a:lnTo>
                    <a:pt x="5010023" y="12053443"/>
                  </a:lnTo>
                  <a:lnTo>
                    <a:pt x="3437382" y="13716000"/>
                  </a:lnTo>
                  <a:lnTo>
                    <a:pt x="9413621" y="13716000"/>
                  </a:lnTo>
                  <a:lnTo>
                    <a:pt x="9413621" y="0"/>
                  </a:lnTo>
                  <a:close/>
                </a:path>
              </a:pathLst>
            </a:custGeom>
            <a:blipFill>
              <a:blip r:embed="rId2"/>
              <a:stretch>
                <a:fillRect l="-59227" r="-59228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9845922" y="3552814"/>
            <a:ext cx="5157088" cy="6148117"/>
          </a:xfrm>
          <a:custGeom>
            <a:avLst/>
            <a:gdLst/>
            <a:ahLst/>
            <a:cxnLst/>
            <a:rect l="l" t="t" r="r" b="b"/>
            <a:pathLst>
              <a:path w="5157088" h="6148117">
                <a:moveTo>
                  <a:pt x="0" y="0"/>
                </a:moveTo>
                <a:lnTo>
                  <a:pt x="5157088" y="0"/>
                </a:lnTo>
                <a:lnTo>
                  <a:pt x="5157088" y="6148117"/>
                </a:lnTo>
                <a:lnTo>
                  <a:pt x="0" y="6148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14537" y="8547785"/>
            <a:ext cx="2107614" cy="2659568"/>
          </a:xfrm>
          <a:custGeom>
            <a:avLst/>
            <a:gdLst/>
            <a:ahLst/>
            <a:cxnLst/>
            <a:rect l="l" t="t" r="r" b="b"/>
            <a:pathLst>
              <a:path w="2107614" h="2659568">
                <a:moveTo>
                  <a:pt x="0" y="0"/>
                </a:moveTo>
                <a:lnTo>
                  <a:pt x="2107614" y="0"/>
                </a:lnTo>
                <a:lnTo>
                  <a:pt x="2107614" y="2659568"/>
                </a:lnTo>
                <a:lnTo>
                  <a:pt x="0" y="2659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98923" y="8072776"/>
            <a:ext cx="2458077" cy="3609585"/>
          </a:xfrm>
          <a:custGeom>
            <a:avLst/>
            <a:gdLst/>
            <a:ahLst/>
            <a:cxnLst/>
            <a:rect l="l" t="t" r="r" b="b"/>
            <a:pathLst>
              <a:path w="2458077" h="3609585">
                <a:moveTo>
                  <a:pt x="0" y="0"/>
                </a:moveTo>
                <a:lnTo>
                  <a:pt x="2458077" y="0"/>
                </a:lnTo>
                <a:lnTo>
                  <a:pt x="2458077" y="3609586"/>
                </a:lnTo>
                <a:lnTo>
                  <a:pt x="0" y="36095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18285" y="-712092"/>
            <a:ext cx="2491731" cy="3925763"/>
          </a:xfrm>
          <a:custGeom>
            <a:avLst/>
            <a:gdLst/>
            <a:ahLst/>
            <a:cxnLst/>
            <a:rect l="l" t="t" r="r" b="b"/>
            <a:pathLst>
              <a:path w="2491731" h="3925763">
                <a:moveTo>
                  <a:pt x="0" y="0"/>
                </a:moveTo>
                <a:lnTo>
                  <a:pt x="2491731" y="0"/>
                </a:lnTo>
                <a:lnTo>
                  <a:pt x="2491731" y="3925762"/>
                </a:lnTo>
                <a:lnTo>
                  <a:pt x="0" y="39257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002505" y="-1687910"/>
            <a:ext cx="4245856" cy="6605375"/>
          </a:xfrm>
          <a:custGeom>
            <a:avLst/>
            <a:gdLst/>
            <a:ahLst/>
            <a:cxnLst/>
            <a:rect l="l" t="t" r="r" b="b"/>
            <a:pathLst>
              <a:path w="4245856" h="6605375">
                <a:moveTo>
                  <a:pt x="0" y="0"/>
                </a:moveTo>
                <a:lnTo>
                  <a:pt x="4245856" y="0"/>
                </a:lnTo>
                <a:lnTo>
                  <a:pt x="4245856" y="6605375"/>
                </a:lnTo>
                <a:lnTo>
                  <a:pt x="0" y="66053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78685" y="2387777"/>
            <a:ext cx="9141637" cy="14044669"/>
          </a:xfrm>
          <a:custGeom>
            <a:avLst/>
            <a:gdLst/>
            <a:ahLst/>
            <a:cxnLst/>
            <a:rect l="l" t="t" r="r" b="b"/>
            <a:pathLst>
              <a:path w="9141637" h="14044669">
                <a:moveTo>
                  <a:pt x="0" y="0"/>
                </a:moveTo>
                <a:lnTo>
                  <a:pt x="9141637" y="0"/>
                </a:lnTo>
                <a:lnTo>
                  <a:pt x="9141637" y="14044669"/>
                </a:lnTo>
                <a:lnTo>
                  <a:pt x="0" y="14044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756157" y="9258300"/>
            <a:ext cx="1211618" cy="842075"/>
          </a:xfrm>
          <a:custGeom>
            <a:avLst/>
            <a:gdLst/>
            <a:ahLst/>
            <a:cxnLst/>
            <a:rect l="l" t="t" r="r" b="b"/>
            <a:pathLst>
              <a:path w="1211618" h="842075">
                <a:moveTo>
                  <a:pt x="0" y="0"/>
                </a:moveTo>
                <a:lnTo>
                  <a:pt x="1211618" y="0"/>
                </a:lnTo>
                <a:lnTo>
                  <a:pt x="1211618" y="842075"/>
                </a:lnTo>
                <a:lnTo>
                  <a:pt x="0" y="8420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-368" r="-368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349243" y="0"/>
            <a:ext cx="1626864" cy="1626864"/>
            <a:chOff x="0" y="0"/>
            <a:chExt cx="2169152" cy="21691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69160" cy="2169160"/>
            </a:xfrm>
            <a:custGeom>
              <a:avLst/>
              <a:gdLst/>
              <a:ahLst/>
              <a:cxnLst/>
              <a:rect l="l" t="t" r="r" b="b"/>
              <a:pathLst>
                <a:path w="2169160" h="2169160">
                  <a:moveTo>
                    <a:pt x="0" y="0"/>
                  </a:moveTo>
                  <a:lnTo>
                    <a:pt x="2169160" y="0"/>
                  </a:lnTo>
                  <a:lnTo>
                    <a:pt x="2169160" y="2169160"/>
                  </a:lnTo>
                  <a:lnTo>
                    <a:pt x="0" y="2169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-24375" y="46351"/>
            <a:ext cx="1391762" cy="1391762"/>
            <a:chOff x="0" y="0"/>
            <a:chExt cx="1855683" cy="18556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55724" cy="1855724"/>
            </a:xfrm>
            <a:custGeom>
              <a:avLst/>
              <a:gdLst/>
              <a:ahLst/>
              <a:cxnLst/>
              <a:rect l="l" t="t" r="r" b="b"/>
              <a:pathLst>
                <a:path w="1855724" h="1855724">
                  <a:moveTo>
                    <a:pt x="0" y="0"/>
                  </a:moveTo>
                  <a:lnTo>
                    <a:pt x="1855724" y="0"/>
                  </a:lnTo>
                  <a:lnTo>
                    <a:pt x="1855724" y="1855724"/>
                  </a:lnTo>
                  <a:lnTo>
                    <a:pt x="0" y="18557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r="2" b="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257335" y="124695"/>
            <a:ext cx="6201961" cy="112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UNIVERSITE HASSAN 1ER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FACULTE DES SCIENCES ET TECHNIQUES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-SETTAT-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55738" y="9173354"/>
            <a:ext cx="6890620" cy="704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400" b="1" spc="74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3242245"/>
            <a:ext cx="9423624" cy="271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8" b="1">
                <a:solidFill>
                  <a:srgbClr val="060644"/>
                </a:solidFill>
                <a:latin typeface="Arimo Bold"/>
                <a:ea typeface="Arimo Bold"/>
                <a:cs typeface="Arimo Bold"/>
                <a:sym typeface="Arimo Bold"/>
              </a:rPr>
              <a:t>APPLICATION </a:t>
            </a:r>
          </a:p>
          <a:p>
            <a:pPr algn="l">
              <a:lnSpc>
                <a:spcPts val="7039"/>
              </a:lnSpc>
            </a:pPr>
            <a:r>
              <a:rPr lang="en-US" sz="6398" b="1">
                <a:solidFill>
                  <a:srgbClr val="060644"/>
                </a:solidFill>
                <a:latin typeface="Arimo Bold"/>
                <a:ea typeface="Arimo Bold"/>
                <a:cs typeface="Arimo Bold"/>
                <a:sym typeface="Arimo Bold"/>
              </a:rPr>
              <a:t>DE RÉSERVATION </a:t>
            </a:r>
          </a:p>
          <a:p>
            <a:pPr algn="l">
              <a:lnSpc>
                <a:spcPts val="7039"/>
              </a:lnSpc>
            </a:pPr>
            <a:r>
              <a:rPr lang="en-US" sz="6398" b="1">
                <a:solidFill>
                  <a:srgbClr val="060644"/>
                </a:solidFill>
                <a:latin typeface="Arimo Bold"/>
                <a:ea typeface="Arimo Bold"/>
                <a:cs typeface="Arimo Bold"/>
                <a:sym typeface="Arimo Bold"/>
              </a:rPr>
              <a:t>DE BILLETS D'AVIONS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3642" y="7590725"/>
            <a:ext cx="3966091" cy="1896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Réalisé par :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MOUADILI Abdelmounim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BOULLI Basma</a:t>
            </a:r>
          </a:p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HIFDI Safaa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72882" y="7623745"/>
            <a:ext cx="3075795" cy="901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Encadré</a:t>
            </a:r>
            <a:r>
              <a:rPr lang="en-US" sz="2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par :</a:t>
            </a:r>
          </a:p>
          <a:p>
            <a:pPr algn="l">
              <a:lnSpc>
                <a:spcPts val="3640"/>
              </a:lnSpc>
            </a:pPr>
            <a:r>
              <a:rPr lang="en-US" sz="26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ELKAFHALI Said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9271" y="-3453773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19926" y="4386061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359066" y="1417507"/>
            <a:ext cx="11418246" cy="8342646"/>
          </a:xfrm>
          <a:custGeom>
            <a:avLst/>
            <a:gdLst/>
            <a:ahLst/>
            <a:cxnLst/>
            <a:rect l="l" t="t" r="r" b="b"/>
            <a:pathLst>
              <a:path w="11418246" h="8342646">
                <a:moveTo>
                  <a:pt x="0" y="0"/>
                </a:moveTo>
                <a:lnTo>
                  <a:pt x="11418245" y="0"/>
                </a:lnTo>
                <a:lnTo>
                  <a:pt x="11418245" y="8342646"/>
                </a:lnTo>
                <a:lnTo>
                  <a:pt x="0" y="834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13" b="-407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040237" y="161950"/>
            <a:ext cx="11273147" cy="8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Digramme de séquence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9271" y="-3634129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19926" y="4386061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1022" y="1028700"/>
            <a:ext cx="14937349" cy="9118850"/>
          </a:xfrm>
          <a:custGeom>
            <a:avLst/>
            <a:gdLst/>
            <a:ahLst/>
            <a:cxnLst/>
            <a:rect l="l" t="t" r="r" b="b"/>
            <a:pathLst>
              <a:path w="14937349" h="9118850">
                <a:moveTo>
                  <a:pt x="0" y="0"/>
                </a:moveTo>
                <a:lnTo>
                  <a:pt x="14937349" y="0"/>
                </a:lnTo>
                <a:lnTo>
                  <a:pt x="14937349" y="9118850"/>
                </a:lnTo>
                <a:lnTo>
                  <a:pt x="0" y="911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326567" y="250183"/>
            <a:ext cx="11273147" cy="8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Digramme de classe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2133" y="3029369"/>
            <a:ext cx="13814068" cy="4293028"/>
          </a:xfrm>
          <a:custGeom>
            <a:avLst/>
            <a:gdLst/>
            <a:ahLst/>
            <a:cxnLst/>
            <a:rect l="l" t="t" r="r" b="b"/>
            <a:pathLst>
              <a:path w="13814068" h="4293028">
                <a:moveTo>
                  <a:pt x="0" y="0"/>
                </a:moveTo>
                <a:lnTo>
                  <a:pt x="13814068" y="0"/>
                </a:lnTo>
                <a:lnTo>
                  <a:pt x="13814068" y="4293028"/>
                </a:lnTo>
                <a:lnTo>
                  <a:pt x="0" y="429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90407" y="3847149"/>
            <a:ext cx="12677521" cy="3086100"/>
            <a:chOff x="0" y="0"/>
            <a:chExt cx="16903361" cy="4114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03391" cy="4114800"/>
            </a:xfrm>
            <a:custGeom>
              <a:avLst/>
              <a:gdLst/>
              <a:ahLst/>
              <a:cxnLst/>
              <a:rect l="l" t="t" r="r" b="b"/>
              <a:pathLst>
                <a:path w="16903391" h="4114800">
                  <a:moveTo>
                    <a:pt x="156974" y="0"/>
                  </a:moveTo>
                  <a:lnTo>
                    <a:pt x="16746418" y="0"/>
                  </a:lnTo>
                  <a:cubicBezTo>
                    <a:pt x="16788101" y="0"/>
                    <a:pt x="16828008" y="16510"/>
                    <a:pt x="16857402" y="46101"/>
                  </a:cubicBezTo>
                  <a:cubicBezTo>
                    <a:pt x="16886794" y="75692"/>
                    <a:pt x="16903391" y="115570"/>
                    <a:pt x="16903391" y="157353"/>
                  </a:cubicBezTo>
                  <a:lnTo>
                    <a:pt x="16903391" y="3957447"/>
                  </a:lnTo>
                  <a:cubicBezTo>
                    <a:pt x="16903391" y="4044315"/>
                    <a:pt x="16833204" y="4114800"/>
                    <a:pt x="16746418" y="4114800"/>
                  </a:cubicBezTo>
                  <a:lnTo>
                    <a:pt x="156974" y="4114800"/>
                  </a:lnTo>
                  <a:cubicBezTo>
                    <a:pt x="70188" y="4114800"/>
                    <a:pt x="0" y="4044442"/>
                    <a:pt x="0" y="3957447"/>
                  </a:cubicBezTo>
                  <a:lnTo>
                    <a:pt x="0" y="157353"/>
                  </a:lnTo>
                  <a:cubicBezTo>
                    <a:pt x="0" y="70358"/>
                    <a:pt x="70188" y="0"/>
                    <a:pt x="1569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652855" y="166427"/>
            <a:ext cx="3566694" cy="2911719"/>
          </a:xfrm>
          <a:custGeom>
            <a:avLst/>
            <a:gdLst/>
            <a:ahLst/>
            <a:cxnLst/>
            <a:rect l="l" t="t" r="r" b="b"/>
            <a:pathLst>
              <a:path w="3566694" h="2911719">
                <a:moveTo>
                  <a:pt x="0" y="0"/>
                </a:moveTo>
                <a:lnTo>
                  <a:pt x="3566694" y="0"/>
                </a:lnTo>
                <a:lnTo>
                  <a:pt x="3566694" y="2911719"/>
                </a:lnTo>
                <a:lnTo>
                  <a:pt x="0" y="2911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1" b="-14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8214286"/>
            <a:ext cx="3803145" cy="2072714"/>
            <a:chOff x="0" y="0"/>
            <a:chExt cx="5070860" cy="2763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0856" cy="2763647"/>
            </a:xfrm>
            <a:custGeom>
              <a:avLst/>
              <a:gdLst/>
              <a:ahLst/>
              <a:cxnLst/>
              <a:rect l="l" t="t" r="r" b="b"/>
              <a:pathLst>
                <a:path w="5070856" h="2763647">
                  <a:moveTo>
                    <a:pt x="0" y="0"/>
                  </a:moveTo>
                  <a:lnTo>
                    <a:pt x="5070856" y="0"/>
                  </a:lnTo>
                  <a:lnTo>
                    <a:pt x="5070856" y="2763647"/>
                  </a:lnTo>
                  <a:lnTo>
                    <a:pt x="0" y="276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" r="-20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03145" y="4527774"/>
            <a:ext cx="11273147" cy="3397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8"/>
              </a:lnSpc>
            </a:pPr>
            <a:r>
              <a:rPr lang="en-US" sz="7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 Outils et technologies</a:t>
            </a:r>
          </a:p>
          <a:p>
            <a:pPr algn="ctr">
              <a:lnSpc>
                <a:spcPts val="8798"/>
              </a:lnSpc>
            </a:pPr>
            <a:r>
              <a:rPr lang="en-US" sz="7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  <a:p>
            <a:pPr algn="ctr">
              <a:lnSpc>
                <a:spcPts val="8798"/>
              </a:lnSpc>
            </a:pPr>
            <a:endParaRPr lang="en-US" sz="7998" b="1">
              <a:solidFill>
                <a:srgbClr val="0271B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61099" y="6505762"/>
            <a:ext cx="4844932" cy="2444985"/>
            <a:chOff x="0" y="0"/>
            <a:chExt cx="6459909" cy="32599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59855" cy="3259963"/>
            </a:xfrm>
            <a:custGeom>
              <a:avLst/>
              <a:gdLst/>
              <a:ahLst/>
              <a:cxnLst/>
              <a:rect l="l" t="t" r="r" b="b"/>
              <a:pathLst>
                <a:path w="6459855" h="3259963">
                  <a:moveTo>
                    <a:pt x="0" y="0"/>
                  </a:moveTo>
                  <a:lnTo>
                    <a:pt x="6459855" y="0"/>
                  </a:lnTo>
                  <a:lnTo>
                    <a:pt x="6459855" y="3259963"/>
                  </a:lnTo>
                  <a:lnTo>
                    <a:pt x="0" y="3259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49" r="-5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336110" y="6505762"/>
            <a:ext cx="4254395" cy="2876454"/>
            <a:chOff x="0" y="0"/>
            <a:chExt cx="5672527" cy="38352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672582" cy="3835273"/>
            </a:xfrm>
            <a:custGeom>
              <a:avLst/>
              <a:gdLst/>
              <a:ahLst/>
              <a:cxnLst/>
              <a:rect l="l" t="t" r="r" b="b"/>
              <a:pathLst>
                <a:path w="5672582" h="3835273">
                  <a:moveTo>
                    <a:pt x="0" y="0"/>
                  </a:moveTo>
                  <a:lnTo>
                    <a:pt x="5672582" y="0"/>
                  </a:lnTo>
                  <a:lnTo>
                    <a:pt x="5672582" y="3835273"/>
                  </a:lnTo>
                  <a:lnTo>
                    <a:pt x="0" y="3835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" b="-8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336110" y="1028700"/>
            <a:ext cx="4358264" cy="2029876"/>
            <a:chOff x="0" y="0"/>
            <a:chExt cx="5811019" cy="27065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11012" cy="2706497"/>
            </a:xfrm>
            <a:custGeom>
              <a:avLst/>
              <a:gdLst/>
              <a:ahLst/>
              <a:cxnLst/>
              <a:rect l="l" t="t" r="r" b="b"/>
              <a:pathLst>
                <a:path w="5811012" h="2706497">
                  <a:moveTo>
                    <a:pt x="0" y="0"/>
                  </a:moveTo>
                  <a:lnTo>
                    <a:pt x="5811012" y="0"/>
                  </a:lnTo>
                  <a:lnTo>
                    <a:pt x="5811012" y="2706497"/>
                  </a:lnTo>
                  <a:lnTo>
                    <a:pt x="0" y="27064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297220" y="1028700"/>
            <a:ext cx="4372690" cy="2433730"/>
            <a:chOff x="0" y="0"/>
            <a:chExt cx="5830253" cy="32449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30316" cy="3244977"/>
            </a:xfrm>
            <a:custGeom>
              <a:avLst/>
              <a:gdLst/>
              <a:ahLst/>
              <a:cxnLst/>
              <a:rect l="l" t="t" r="r" b="b"/>
              <a:pathLst>
                <a:path w="5830316" h="3244977">
                  <a:moveTo>
                    <a:pt x="0" y="0"/>
                  </a:moveTo>
                  <a:lnTo>
                    <a:pt x="5830316" y="0"/>
                  </a:lnTo>
                  <a:lnTo>
                    <a:pt x="5830316" y="3244977"/>
                  </a:lnTo>
                  <a:lnTo>
                    <a:pt x="0" y="3244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1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-3121826" y="-2507828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272337" y="4849130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3677265" y="4071738"/>
            <a:ext cx="4327153" cy="2434024"/>
          </a:xfrm>
          <a:custGeom>
            <a:avLst/>
            <a:gdLst/>
            <a:ahLst/>
            <a:cxnLst/>
            <a:rect l="l" t="t" r="r" b="b"/>
            <a:pathLst>
              <a:path w="4327153" h="2434024">
                <a:moveTo>
                  <a:pt x="0" y="0"/>
                </a:moveTo>
                <a:lnTo>
                  <a:pt x="4327153" y="0"/>
                </a:lnTo>
                <a:lnTo>
                  <a:pt x="4327153" y="2434024"/>
                </a:lnTo>
                <a:lnTo>
                  <a:pt x="0" y="24340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47418" y="4306860"/>
            <a:ext cx="3740533" cy="1963780"/>
          </a:xfrm>
          <a:custGeom>
            <a:avLst/>
            <a:gdLst/>
            <a:ahLst/>
            <a:cxnLst/>
            <a:rect l="l" t="t" r="r" b="b"/>
            <a:pathLst>
              <a:path w="3740533" h="1963780">
                <a:moveTo>
                  <a:pt x="0" y="0"/>
                </a:moveTo>
                <a:lnTo>
                  <a:pt x="3740532" y="0"/>
                </a:lnTo>
                <a:lnTo>
                  <a:pt x="3740532" y="1963780"/>
                </a:lnTo>
                <a:lnTo>
                  <a:pt x="0" y="19637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04374" y="-3452820"/>
            <a:ext cx="6850261" cy="9261749"/>
          </a:xfrm>
          <a:custGeom>
            <a:avLst/>
            <a:gdLst/>
            <a:ahLst/>
            <a:cxnLst/>
            <a:rect l="l" t="t" r="r" b="b"/>
            <a:pathLst>
              <a:path w="6850261" h="9261749">
                <a:moveTo>
                  <a:pt x="0" y="0"/>
                </a:moveTo>
                <a:lnTo>
                  <a:pt x="6850261" y="0"/>
                </a:lnTo>
                <a:lnTo>
                  <a:pt x="6850261" y="9261748"/>
                </a:lnTo>
                <a:lnTo>
                  <a:pt x="0" y="9261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13027" y="3712576"/>
            <a:ext cx="6866407" cy="9270758"/>
          </a:xfrm>
          <a:custGeom>
            <a:avLst/>
            <a:gdLst/>
            <a:ahLst/>
            <a:cxnLst/>
            <a:rect l="l" t="t" r="r" b="b"/>
            <a:pathLst>
              <a:path w="6866407" h="9270758">
                <a:moveTo>
                  <a:pt x="0" y="0"/>
                </a:moveTo>
                <a:lnTo>
                  <a:pt x="6866407" y="0"/>
                </a:lnTo>
                <a:lnTo>
                  <a:pt x="6866407" y="9270758"/>
                </a:lnTo>
                <a:lnTo>
                  <a:pt x="0" y="9270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60801" y="4312643"/>
            <a:ext cx="7315200" cy="2660904"/>
          </a:xfrm>
          <a:custGeom>
            <a:avLst/>
            <a:gdLst/>
            <a:ahLst/>
            <a:cxnLst/>
            <a:rect l="l" t="t" r="r" b="b"/>
            <a:pathLst>
              <a:path w="7315200" h="2660904">
                <a:moveTo>
                  <a:pt x="0" y="0"/>
                </a:moveTo>
                <a:lnTo>
                  <a:pt x="7315200" y="0"/>
                </a:lnTo>
                <a:lnTo>
                  <a:pt x="7315200" y="2660904"/>
                </a:lnTo>
                <a:lnTo>
                  <a:pt x="0" y="2660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72" b="-47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371173" y="3200125"/>
            <a:ext cx="11273147" cy="111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8"/>
              </a:lnSpc>
            </a:pPr>
            <a:r>
              <a:rPr lang="en-US" sz="80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DEMONSTRATION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04374" y="-3452820"/>
            <a:ext cx="6850261" cy="9261749"/>
          </a:xfrm>
          <a:custGeom>
            <a:avLst/>
            <a:gdLst/>
            <a:ahLst/>
            <a:cxnLst/>
            <a:rect l="l" t="t" r="r" b="b"/>
            <a:pathLst>
              <a:path w="6850261" h="9261749">
                <a:moveTo>
                  <a:pt x="0" y="0"/>
                </a:moveTo>
                <a:lnTo>
                  <a:pt x="6850261" y="0"/>
                </a:lnTo>
                <a:lnTo>
                  <a:pt x="6850261" y="9261748"/>
                </a:lnTo>
                <a:lnTo>
                  <a:pt x="0" y="9261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13027" y="3712576"/>
            <a:ext cx="6866407" cy="9270758"/>
          </a:xfrm>
          <a:custGeom>
            <a:avLst/>
            <a:gdLst/>
            <a:ahLst/>
            <a:cxnLst/>
            <a:rect l="l" t="t" r="r" b="b"/>
            <a:pathLst>
              <a:path w="6866407" h="9270758">
                <a:moveTo>
                  <a:pt x="0" y="0"/>
                </a:moveTo>
                <a:lnTo>
                  <a:pt x="6866407" y="0"/>
                </a:lnTo>
                <a:lnTo>
                  <a:pt x="6866407" y="9270758"/>
                </a:lnTo>
                <a:lnTo>
                  <a:pt x="0" y="9270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54376" y="5359287"/>
            <a:ext cx="3649983" cy="2536738"/>
          </a:xfrm>
          <a:custGeom>
            <a:avLst/>
            <a:gdLst/>
            <a:ahLst/>
            <a:cxnLst/>
            <a:rect l="l" t="t" r="r" b="b"/>
            <a:pathLst>
              <a:path w="3649983" h="2536738">
                <a:moveTo>
                  <a:pt x="0" y="0"/>
                </a:moveTo>
                <a:lnTo>
                  <a:pt x="3649983" y="0"/>
                </a:lnTo>
                <a:lnTo>
                  <a:pt x="3649983" y="2536738"/>
                </a:lnTo>
                <a:lnTo>
                  <a:pt x="0" y="2536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37" r="-237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779933" y="3434533"/>
            <a:ext cx="11273147" cy="1112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8"/>
              </a:lnSpc>
            </a:pPr>
            <a:r>
              <a:rPr lang="en-US" sz="80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10662" y="5035743"/>
            <a:ext cx="2841854" cy="2283497"/>
          </a:xfrm>
          <a:custGeom>
            <a:avLst/>
            <a:gdLst/>
            <a:ahLst/>
            <a:cxnLst/>
            <a:rect l="l" t="t" r="r" b="b"/>
            <a:pathLst>
              <a:path w="2841854" h="2283497">
                <a:moveTo>
                  <a:pt x="0" y="0"/>
                </a:moveTo>
                <a:lnTo>
                  <a:pt x="2841855" y="0"/>
                </a:lnTo>
                <a:lnTo>
                  <a:pt x="2841855" y="2283497"/>
                </a:lnTo>
                <a:lnTo>
                  <a:pt x="0" y="22834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69626" y="5033869"/>
            <a:ext cx="1055190" cy="1055190"/>
          </a:xfrm>
          <a:custGeom>
            <a:avLst/>
            <a:gdLst/>
            <a:ahLst/>
            <a:cxnLst/>
            <a:rect l="l" t="t" r="r" b="b"/>
            <a:pathLst>
              <a:path w="1055190" h="1055190">
                <a:moveTo>
                  <a:pt x="0" y="0"/>
                </a:moveTo>
                <a:lnTo>
                  <a:pt x="1055190" y="0"/>
                </a:lnTo>
                <a:lnTo>
                  <a:pt x="1055190" y="1055190"/>
                </a:lnTo>
                <a:lnTo>
                  <a:pt x="0" y="1055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38363" y="5033869"/>
            <a:ext cx="1055190" cy="1055190"/>
          </a:xfrm>
          <a:custGeom>
            <a:avLst/>
            <a:gdLst/>
            <a:ahLst/>
            <a:cxnLst/>
            <a:rect l="l" t="t" r="r" b="b"/>
            <a:pathLst>
              <a:path w="1055190" h="1055190">
                <a:moveTo>
                  <a:pt x="0" y="0"/>
                </a:moveTo>
                <a:lnTo>
                  <a:pt x="1055190" y="0"/>
                </a:lnTo>
                <a:lnTo>
                  <a:pt x="1055190" y="1055190"/>
                </a:lnTo>
                <a:lnTo>
                  <a:pt x="0" y="1055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903995" y="6876198"/>
            <a:ext cx="1055190" cy="1055190"/>
          </a:xfrm>
          <a:custGeom>
            <a:avLst/>
            <a:gdLst/>
            <a:ahLst/>
            <a:cxnLst/>
            <a:rect l="l" t="t" r="r" b="b"/>
            <a:pathLst>
              <a:path w="1055190" h="1055190">
                <a:moveTo>
                  <a:pt x="0" y="0"/>
                </a:moveTo>
                <a:lnTo>
                  <a:pt x="1055190" y="0"/>
                </a:lnTo>
                <a:lnTo>
                  <a:pt x="1055190" y="1055190"/>
                </a:lnTo>
                <a:lnTo>
                  <a:pt x="0" y="1055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81537" y="5339007"/>
            <a:ext cx="1500105" cy="1500105"/>
          </a:xfrm>
          <a:custGeom>
            <a:avLst/>
            <a:gdLst/>
            <a:ahLst/>
            <a:cxnLst/>
            <a:rect l="l" t="t" r="r" b="b"/>
            <a:pathLst>
              <a:path w="1500105" h="1500105">
                <a:moveTo>
                  <a:pt x="0" y="0"/>
                </a:moveTo>
                <a:lnTo>
                  <a:pt x="1500105" y="0"/>
                </a:lnTo>
                <a:lnTo>
                  <a:pt x="1500105" y="1500105"/>
                </a:lnTo>
                <a:lnTo>
                  <a:pt x="0" y="150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86560" y="5657937"/>
            <a:ext cx="890059" cy="862244"/>
          </a:xfrm>
          <a:custGeom>
            <a:avLst/>
            <a:gdLst/>
            <a:ahLst/>
            <a:cxnLst/>
            <a:rect l="l" t="t" r="r" b="b"/>
            <a:pathLst>
              <a:path w="890059" h="862244">
                <a:moveTo>
                  <a:pt x="0" y="0"/>
                </a:moveTo>
                <a:lnTo>
                  <a:pt x="890059" y="0"/>
                </a:lnTo>
                <a:lnTo>
                  <a:pt x="890059" y="862244"/>
                </a:lnTo>
                <a:lnTo>
                  <a:pt x="0" y="8622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34" r="-34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81098" y="5256675"/>
            <a:ext cx="432247" cy="609579"/>
          </a:xfrm>
          <a:custGeom>
            <a:avLst/>
            <a:gdLst/>
            <a:ahLst/>
            <a:cxnLst/>
            <a:rect l="l" t="t" r="r" b="b"/>
            <a:pathLst>
              <a:path w="432247" h="609579">
                <a:moveTo>
                  <a:pt x="0" y="0"/>
                </a:moveTo>
                <a:lnTo>
                  <a:pt x="432247" y="0"/>
                </a:lnTo>
                <a:lnTo>
                  <a:pt x="432247" y="609579"/>
                </a:lnTo>
                <a:lnTo>
                  <a:pt x="0" y="6095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98" b="-9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33009" y="5233963"/>
            <a:ext cx="665899" cy="655002"/>
          </a:xfrm>
          <a:custGeom>
            <a:avLst/>
            <a:gdLst/>
            <a:ahLst/>
            <a:cxnLst/>
            <a:rect l="l" t="t" r="r" b="b"/>
            <a:pathLst>
              <a:path w="665899" h="655002">
                <a:moveTo>
                  <a:pt x="0" y="0"/>
                </a:moveTo>
                <a:lnTo>
                  <a:pt x="665899" y="0"/>
                </a:lnTo>
                <a:lnTo>
                  <a:pt x="665899" y="655002"/>
                </a:lnTo>
                <a:lnTo>
                  <a:pt x="0" y="6550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05" b="-105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099601" y="7020544"/>
            <a:ext cx="663977" cy="766496"/>
          </a:xfrm>
          <a:custGeom>
            <a:avLst/>
            <a:gdLst/>
            <a:ahLst/>
            <a:cxnLst/>
            <a:rect l="l" t="t" r="r" b="b"/>
            <a:pathLst>
              <a:path w="663977" h="766496">
                <a:moveTo>
                  <a:pt x="0" y="0"/>
                </a:moveTo>
                <a:lnTo>
                  <a:pt x="663977" y="0"/>
                </a:lnTo>
                <a:lnTo>
                  <a:pt x="663977" y="766496"/>
                </a:lnTo>
                <a:lnTo>
                  <a:pt x="0" y="7664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118" b="-118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671116" y="5771684"/>
            <a:ext cx="949302" cy="76200"/>
            <a:chOff x="0" y="0"/>
            <a:chExt cx="1265736" cy="101600"/>
          </a:xfrm>
        </p:grpSpPr>
        <p:sp>
          <p:nvSpPr>
            <p:cNvPr id="12" name="Freeform 12"/>
            <p:cNvSpPr/>
            <p:nvPr/>
          </p:nvSpPr>
          <p:spPr>
            <a:xfrm>
              <a:off x="24384" y="0"/>
              <a:ext cx="1217041" cy="101600"/>
            </a:xfrm>
            <a:custGeom>
              <a:avLst/>
              <a:gdLst/>
              <a:ahLst/>
              <a:cxnLst/>
              <a:rect l="l" t="t" r="r" b="b"/>
              <a:pathLst>
                <a:path w="1217041" h="101600">
                  <a:moveTo>
                    <a:pt x="2032" y="0"/>
                  </a:moveTo>
                  <a:lnTo>
                    <a:pt x="1217041" y="50800"/>
                  </a:lnTo>
                  <a:lnTo>
                    <a:pt x="1214882" y="1016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1241610" y="5776613"/>
            <a:ext cx="957781" cy="76200"/>
            <a:chOff x="0" y="0"/>
            <a:chExt cx="1277041" cy="101600"/>
          </a:xfrm>
        </p:grpSpPr>
        <p:sp>
          <p:nvSpPr>
            <p:cNvPr id="14" name="Freeform 14"/>
            <p:cNvSpPr/>
            <p:nvPr/>
          </p:nvSpPr>
          <p:spPr>
            <a:xfrm>
              <a:off x="24384" y="0"/>
              <a:ext cx="1228344" cy="101600"/>
            </a:xfrm>
            <a:custGeom>
              <a:avLst/>
              <a:gdLst/>
              <a:ahLst/>
              <a:cxnLst/>
              <a:rect l="l" t="t" r="r" b="b"/>
              <a:pathLst>
                <a:path w="1228344" h="101600">
                  <a:moveTo>
                    <a:pt x="2032" y="0"/>
                  </a:moveTo>
                  <a:lnTo>
                    <a:pt x="1228344" y="50800"/>
                  </a:lnTo>
                  <a:lnTo>
                    <a:pt x="1226185" y="1016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9186639" y="8119188"/>
            <a:ext cx="489902" cy="76200"/>
            <a:chOff x="0" y="0"/>
            <a:chExt cx="653203" cy="101600"/>
          </a:xfrm>
        </p:grpSpPr>
        <p:sp>
          <p:nvSpPr>
            <p:cNvPr id="16" name="Freeform 16"/>
            <p:cNvSpPr/>
            <p:nvPr/>
          </p:nvSpPr>
          <p:spPr>
            <a:xfrm>
              <a:off x="23241" y="127"/>
              <a:ext cx="606679" cy="101473"/>
            </a:xfrm>
            <a:custGeom>
              <a:avLst/>
              <a:gdLst/>
              <a:ahLst/>
              <a:cxnLst/>
              <a:rect l="l" t="t" r="r" b="b"/>
              <a:pathLst>
                <a:path w="606679" h="101473">
                  <a:moveTo>
                    <a:pt x="4318" y="0"/>
                  </a:moveTo>
                  <a:lnTo>
                    <a:pt x="606679" y="50800"/>
                  </a:lnTo>
                  <a:lnTo>
                    <a:pt x="602361" y="101473"/>
                  </a:lnTo>
                  <a:lnTo>
                    <a:pt x="0" y="50673"/>
                  </a:lnTo>
                  <a:close/>
                </a:path>
              </a:pathLst>
            </a:custGeom>
            <a:solidFill>
              <a:srgbClr val="231F20"/>
            </a:solidFill>
          </p:spPr>
        </p:sp>
      </p:grpSp>
      <p:sp>
        <p:nvSpPr>
          <p:cNvPr id="17" name="Freeform 17"/>
          <p:cNvSpPr/>
          <p:nvPr/>
        </p:nvSpPr>
        <p:spPr>
          <a:xfrm>
            <a:off x="1584435" y="4963144"/>
            <a:ext cx="3610737" cy="4114800"/>
          </a:xfrm>
          <a:custGeom>
            <a:avLst/>
            <a:gdLst/>
            <a:ahLst/>
            <a:cxnLst/>
            <a:rect l="l" t="t" r="r" b="b"/>
            <a:pathLst>
              <a:path w="3610737" h="4114800">
                <a:moveTo>
                  <a:pt x="0" y="0"/>
                </a:moveTo>
                <a:lnTo>
                  <a:pt x="3610737" y="0"/>
                </a:lnTo>
                <a:lnTo>
                  <a:pt x="36107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385" r="-385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846124" y="5561464"/>
            <a:ext cx="3359173" cy="4114800"/>
          </a:xfrm>
          <a:custGeom>
            <a:avLst/>
            <a:gdLst/>
            <a:ahLst/>
            <a:cxnLst/>
            <a:rect l="l" t="t" r="r" b="b"/>
            <a:pathLst>
              <a:path w="3359173" h="4114800">
                <a:moveTo>
                  <a:pt x="0" y="0"/>
                </a:moveTo>
                <a:lnTo>
                  <a:pt x="3359173" y="0"/>
                </a:lnTo>
                <a:lnTo>
                  <a:pt x="335917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46" r="-46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3389803" y="1528359"/>
            <a:ext cx="11273147" cy="16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Introduction et Contexte général du projet</a:t>
            </a:r>
          </a:p>
        </p:txBody>
      </p:sp>
      <p:sp>
        <p:nvSpPr>
          <p:cNvPr id="20" name="Freeform 20"/>
          <p:cNvSpPr/>
          <p:nvPr/>
        </p:nvSpPr>
        <p:spPr>
          <a:xfrm>
            <a:off x="-2619271" y="-3634129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519926" y="4386061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2133" y="3029369"/>
            <a:ext cx="13814068" cy="4293028"/>
          </a:xfrm>
          <a:custGeom>
            <a:avLst/>
            <a:gdLst/>
            <a:ahLst/>
            <a:cxnLst/>
            <a:rect l="l" t="t" r="r" b="b"/>
            <a:pathLst>
              <a:path w="13814068" h="4293028">
                <a:moveTo>
                  <a:pt x="0" y="0"/>
                </a:moveTo>
                <a:lnTo>
                  <a:pt x="13814068" y="0"/>
                </a:lnTo>
                <a:lnTo>
                  <a:pt x="13814068" y="4293028"/>
                </a:lnTo>
                <a:lnTo>
                  <a:pt x="0" y="429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75099" y="3759412"/>
            <a:ext cx="12708137" cy="3086100"/>
            <a:chOff x="0" y="0"/>
            <a:chExt cx="16944183" cy="4114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44214" cy="4114800"/>
            </a:xfrm>
            <a:custGeom>
              <a:avLst/>
              <a:gdLst/>
              <a:ahLst/>
              <a:cxnLst/>
              <a:rect l="l" t="t" r="r" b="b"/>
              <a:pathLst>
                <a:path w="16944214" h="4114800">
                  <a:moveTo>
                    <a:pt x="157353" y="0"/>
                  </a:moveTo>
                  <a:lnTo>
                    <a:pt x="16786861" y="0"/>
                  </a:lnTo>
                  <a:cubicBezTo>
                    <a:pt x="16828644" y="0"/>
                    <a:pt x="16868648" y="16510"/>
                    <a:pt x="16898113" y="46101"/>
                  </a:cubicBezTo>
                  <a:cubicBezTo>
                    <a:pt x="16927576" y="75692"/>
                    <a:pt x="16944214" y="115570"/>
                    <a:pt x="16944214" y="157353"/>
                  </a:cubicBezTo>
                  <a:lnTo>
                    <a:pt x="16944214" y="3957447"/>
                  </a:lnTo>
                  <a:cubicBezTo>
                    <a:pt x="16944214" y="4044315"/>
                    <a:pt x="16873855" y="4114800"/>
                    <a:pt x="16786861" y="4114800"/>
                  </a:cubicBezTo>
                  <a:lnTo>
                    <a:pt x="157353" y="4114800"/>
                  </a:lnTo>
                  <a:cubicBezTo>
                    <a:pt x="70358" y="4114800"/>
                    <a:pt x="0" y="4044442"/>
                    <a:pt x="0" y="3957447"/>
                  </a:cubicBezTo>
                  <a:lnTo>
                    <a:pt x="0" y="157353"/>
                  </a:lnTo>
                  <a:cubicBezTo>
                    <a:pt x="0" y="70358"/>
                    <a:pt x="70358" y="0"/>
                    <a:pt x="1573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652855" y="166427"/>
            <a:ext cx="3566694" cy="2911719"/>
          </a:xfrm>
          <a:custGeom>
            <a:avLst/>
            <a:gdLst/>
            <a:ahLst/>
            <a:cxnLst/>
            <a:rect l="l" t="t" r="r" b="b"/>
            <a:pathLst>
              <a:path w="3566694" h="2911719">
                <a:moveTo>
                  <a:pt x="0" y="0"/>
                </a:moveTo>
                <a:lnTo>
                  <a:pt x="3566694" y="0"/>
                </a:lnTo>
                <a:lnTo>
                  <a:pt x="3566694" y="2911719"/>
                </a:lnTo>
                <a:lnTo>
                  <a:pt x="0" y="2911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1" b="-14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8214286"/>
            <a:ext cx="3803145" cy="2072714"/>
            <a:chOff x="0" y="0"/>
            <a:chExt cx="5070860" cy="2763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0856" cy="2763647"/>
            </a:xfrm>
            <a:custGeom>
              <a:avLst/>
              <a:gdLst/>
              <a:ahLst/>
              <a:cxnLst/>
              <a:rect l="l" t="t" r="r" b="b"/>
              <a:pathLst>
                <a:path w="5070856" h="2763647">
                  <a:moveTo>
                    <a:pt x="0" y="0"/>
                  </a:moveTo>
                  <a:lnTo>
                    <a:pt x="5070856" y="0"/>
                  </a:lnTo>
                  <a:lnTo>
                    <a:pt x="5070856" y="2763647"/>
                  </a:lnTo>
                  <a:lnTo>
                    <a:pt x="0" y="276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" r="-20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507427" y="4473800"/>
            <a:ext cx="11273147" cy="16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Introduction et Contexte général du projet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32049" y="3793871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2049" y="4911636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988844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106609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5224374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414174" y="1681750"/>
            <a:ext cx="8393724" cy="5319279"/>
            <a:chOff x="0" y="0"/>
            <a:chExt cx="11191632" cy="70923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191621" cy="7092315"/>
            </a:xfrm>
            <a:custGeom>
              <a:avLst/>
              <a:gdLst/>
              <a:ahLst/>
              <a:cxnLst/>
              <a:rect l="l" t="t" r="r" b="b"/>
              <a:pathLst>
                <a:path w="11191621" h="7092315">
                  <a:moveTo>
                    <a:pt x="0" y="0"/>
                  </a:moveTo>
                  <a:lnTo>
                    <a:pt x="11191621" y="0"/>
                  </a:lnTo>
                  <a:lnTo>
                    <a:pt x="11191621" y="7092315"/>
                  </a:lnTo>
                  <a:lnTo>
                    <a:pt x="0" y="70923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2793196" y="720632"/>
            <a:ext cx="1301936" cy="1301936"/>
            <a:chOff x="0" y="0"/>
            <a:chExt cx="1735915" cy="17359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5963" cy="1735963"/>
            </a:xfrm>
            <a:custGeom>
              <a:avLst/>
              <a:gdLst/>
              <a:ahLst/>
              <a:cxnLst/>
              <a:rect l="l" t="t" r="r" b="b"/>
              <a:pathLst>
                <a:path w="1735963" h="1735963">
                  <a:moveTo>
                    <a:pt x="0" y="0"/>
                  </a:moveTo>
                  <a:lnTo>
                    <a:pt x="1735963" y="0"/>
                  </a:lnTo>
                  <a:lnTo>
                    <a:pt x="1735963" y="1735963"/>
                  </a:lnTo>
                  <a:lnTo>
                    <a:pt x="0" y="1735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2" b="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1047750"/>
            <a:ext cx="1588085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0"/>
              </a:lnSpc>
            </a:pPr>
            <a:r>
              <a:rPr lang="en-US" sz="4500" b="1">
                <a:solidFill>
                  <a:srgbClr val="1386E5"/>
                </a:solidFill>
                <a:latin typeface="Arimo Bold"/>
                <a:ea typeface="Arimo Bold"/>
                <a:cs typeface="Arimo Bold"/>
                <a:sym typeface="Arimo Bold"/>
              </a:rPr>
              <a:t>Plan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139091" y="3984742"/>
            <a:ext cx="593954" cy="3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39091" y="5102507"/>
            <a:ext cx="593954" cy="3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8788" y="3158866"/>
            <a:ext cx="593954" cy="3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5742" y="5410482"/>
            <a:ext cx="593954" cy="3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35742" y="6768830"/>
            <a:ext cx="593954" cy="41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37475" y="3948592"/>
            <a:ext cx="5109459" cy="103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Outils</a:t>
            </a:r>
            <a:r>
              <a:rPr lang="en-US" sz="3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et technologies</a:t>
            </a:r>
          </a:p>
          <a:p>
            <a:pPr algn="l">
              <a:lnSpc>
                <a:spcPts val="4200"/>
              </a:lnSpc>
            </a:pPr>
            <a:endParaRPr lang="en-US" sz="30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172550" y="4129629"/>
            <a:ext cx="3047775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Inception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72550" y="5071974"/>
            <a:ext cx="3966542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Analyse et Conception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76762" y="2949870"/>
            <a:ext cx="3143563" cy="590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301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Méthodologie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128005" y="4978682"/>
            <a:ext cx="30477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Démonstration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35742" y="4292717"/>
            <a:ext cx="593954" cy="3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id="23" name="Freeform 23"/>
          <p:cNvSpPr/>
          <p:nvPr/>
        </p:nvSpPr>
        <p:spPr>
          <a:xfrm>
            <a:off x="6032049" y="6032412"/>
            <a:ext cx="808038" cy="808038"/>
          </a:xfrm>
          <a:custGeom>
            <a:avLst/>
            <a:gdLst/>
            <a:ahLst/>
            <a:cxnLst/>
            <a:rect l="l" t="t" r="r" b="b"/>
            <a:pathLst>
              <a:path w="808038" h="808038">
                <a:moveTo>
                  <a:pt x="0" y="0"/>
                </a:moveTo>
                <a:lnTo>
                  <a:pt x="808038" y="0"/>
                </a:lnTo>
                <a:lnTo>
                  <a:pt x="808038" y="808038"/>
                </a:lnTo>
                <a:lnTo>
                  <a:pt x="0" y="808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6139091" y="6223283"/>
            <a:ext cx="593954" cy="381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06"/>
              </a:lnSpc>
            </a:pPr>
            <a:r>
              <a:rPr lang="en-US" sz="242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128005" y="6099458"/>
            <a:ext cx="304777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6159" y="3466010"/>
            <a:ext cx="618183" cy="618183"/>
          </a:xfrm>
          <a:custGeom>
            <a:avLst/>
            <a:gdLst/>
            <a:ahLst/>
            <a:cxnLst/>
            <a:rect l="l" t="t" r="r" b="b"/>
            <a:pathLst>
              <a:path w="618183" h="618183">
                <a:moveTo>
                  <a:pt x="0" y="0"/>
                </a:moveTo>
                <a:lnTo>
                  <a:pt x="618183" y="0"/>
                </a:lnTo>
                <a:lnTo>
                  <a:pt x="618183" y="618183"/>
                </a:lnTo>
                <a:lnTo>
                  <a:pt x="0" y="618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287216" y="3466010"/>
            <a:ext cx="618183" cy="618183"/>
          </a:xfrm>
          <a:custGeom>
            <a:avLst/>
            <a:gdLst/>
            <a:ahLst/>
            <a:cxnLst/>
            <a:rect l="l" t="t" r="r" b="b"/>
            <a:pathLst>
              <a:path w="618183" h="618183">
                <a:moveTo>
                  <a:pt x="0" y="0"/>
                </a:moveTo>
                <a:lnTo>
                  <a:pt x="618183" y="0"/>
                </a:lnTo>
                <a:lnTo>
                  <a:pt x="618183" y="618183"/>
                </a:lnTo>
                <a:lnTo>
                  <a:pt x="0" y="618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354903" y="3466010"/>
            <a:ext cx="618183" cy="618183"/>
          </a:xfrm>
          <a:custGeom>
            <a:avLst/>
            <a:gdLst/>
            <a:ahLst/>
            <a:cxnLst/>
            <a:rect l="l" t="t" r="r" b="b"/>
            <a:pathLst>
              <a:path w="618183" h="618183">
                <a:moveTo>
                  <a:pt x="0" y="0"/>
                </a:moveTo>
                <a:lnTo>
                  <a:pt x="618183" y="0"/>
                </a:lnTo>
                <a:lnTo>
                  <a:pt x="618183" y="618183"/>
                </a:lnTo>
                <a:lnTo>
                  <a:pt x="0" y="618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965468" y="4084193"/>
            <a:ext cx="38100" cy="3287266"/>
            <a:chOff x="0" y="0"/>
            <a:chExt cx="50800" cy="4383021"/>
          </a:xfrm>
        </p:grpSpPr>
        <p:sp>
          <p:nvSpPr>
            <p:cNvPr id="6" name="Freeform 6"/>
            <p:cNvSpPr/>
            <p:nvPr/>
          </p:nvSpPr>
          <p:spPr>
            <a:xfrm>
              <a:off x="0" y="25400"/>
              <a:ext cx="50800" cy="4332224"/>
            </a:xfrm>
            <a:custGeom>
              <a:avLst/>
              <a:gdLst/>
              <a:ahLst/>
              <a:cxnLst/>
              <a:rect l="l" t="t" r="r" b="b"/>
              <a:pathLst>
                <a:path w="50800" h="4332224">
                  <a:moveTo>
                    <a:pt x="50800" y="0"/>
                  </a:moveTo>
                  <a:lnTo>
                    <a:pt x="50800" y="4332224"/>
                  </a:lnTo>
                  <a:lnTo>
                    <a:pt x="0" y="4332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641117" y="3466010"/>
            <a:ext cx="618183" cy="618183"/>
          </a:xfrm>
          <a:custGeom>
            <a:avLst/>
            <a:gdLst/>
            <a:ahLst/>
            <a:cxnLst/>
            <a:rect l="l" t="t" r="r" b="b"/>
            <a:pathLst>
              <a:path w="618183" h="618183">
                <a:moveTo>
                  <a:pt x="0" y="0"/>
                </a:moveTo>
                <a:lnTo>
                  <a:pt x="618183" y="0"/>
                </a:lnTo>
                <a:lnTo>
                  <a:pt x="618183" y="618183"/>
                </a:lnTo>
                <a:lnTo>
                  <a:pt x="0" y="618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251702" y="4916108"/>
            <a:ext cx="2689212" cy="2689212"/>
          </a:xfrm>
          <a:custGeom>
            <a:avLst/>
            <a:gdLst/>
            <a:ahLst/>
            <a:cxnLst/>
            <a:rect l="l" t="t" r="r" b="b"/>
            <a:pathLst>
              <a:path w="2689212" h="2689212">
                <a:moveTo>
                  <a:pt x="0" y="0"/>
                </a:moveTo>
                <a:lnTo>
                  <a:pt x="2689212" y="0"/>
                </a:lnTo>
                <a:lnTo>
                  <a:pt x="2689212" y="2689212"/>
                </a:lnTo>
                <a:lnTo>
                  <a:pt x="0" y="268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38685" y="4916108"/>
            <a:ext cx="2689212" cy="2689212"/>
          </a:xfrm>
          <a:custGeom>
            <a:avLst/>
            <a:gdLst/>
            <a:ahLst/>
            <a:cxnLst/>
            <a:rect l="l" t="t" r="r" b="b"/>
            <a:pathLst>
              <a:path w="2689212" h="2689212">
                <a:moveTo>
                  <a:pt x="0" y="0"/>
                </a:moveTo>
                <a:lnTo>
                  <a:pt x="2689212" y="0"/>
                </a:lnTo>
                <a:lnTo>
                  <a:pt x="2689212" y="2689212"/>
                </a:lnTo>
                <a:lnTo>
                  <a:pt x="0" y="268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598788" y="7159758"/>
            <a:ext cx="2689212" cy="2689212"/>
          </a:xfrm>
          <a:custGeom>
            <a:avLst/>
            <a:gdLst/>
            <a:ahLst/>
            <a:cxnLst/>
            <a:rect l="l" t="t" r="r" b="b"/>
            <a:pathLst>
              <a:path w="2689212" h="2689212">
                <a:moveTo>
                  <a:pt x="0" y="0"/>
                </a:moveTo>
                <a:lnTo>
                  <a:pt x="2689212" y="0"/>
                </a:lnTo>
                <a:lnTo>
                  <a:pt x="2689212" y="2689212"/>
                </a:lnTo>
                <a:lnTo>
                  <a:pt x="0" y="26892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598788" y="7946361"/>
            <a:ext cx="2689212" cy="672303"/>
          </a:xfrm>
          <a:custGeom>
            <a:avLst/>
            <a:gdLst/>
            <a:ahLst/>
            <a:cxnLst/>
            <a:rect l="l" t="t" r="r" b="b"/>
            <a:pathLst>
              <a:path w="2689212" h="672303">
                <a:moveTo>
                  <a:pt x="0" y="0"/>
                </a:moveTo>
                <a:lnTo>
                  <a:pt x="2689212" y="0"/>
                </a:lnTo>
                <a:lnTo>
                  <a:pt x="2689212" y="672303"/>
                </a:lnTo>
                <a:lnTo>
                  <a:pt x="0" y="6723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76" b="-17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365881" y="5918902"/>
            <a:ext cx="2634820" cy="658705"/>
          </a:xfrm>
          <a:custGeom>
            <a:avLst/>
            <a:gdLst/>
            <a:ahLst/>
            <a:cxnLst/>
            <a:rect l="l" t="t" r="r" b="b"/>
            <a:pathLst>
              <a:path w="2634820" h="658705">
                <a:moveTo>
                  <a:pt x="0" y="0"/>
                </a:moveTo>
                <a:lnTo>
                  <a:pt x="2634820" y="0"/>
                </a:lnTo>
                <a:lnTo>
                  <a:pt x="2634820" y="658705"/>
                </a:lnTo>
                <a:lnTo>
                  <a:pt x="0" y="6587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541" b="-54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439593" y="5954340"/>
            <a:ext cx="2351314" cy="587828"/>
          </a:xfrm>
          <a:custGeom>
            <a:avLst/>
            <a:gdLst/>
            <a:ahLst/>
            <a:cxnLst/>
            <a:rect l="l" t="t" r="r" b="b"/>
            <a:pathLst>
              <a:path w="2351314" h="587828">
                <a:moveTo>
                  <a:pt x="0" y="0"/>
                </a:moveTo>
                <a:lnTo>
                  <a:pt x="2351314" y="0"/>
                </a:lnTo>
                <a:lnTo>
                  <a:pt x="2351314" y="587828"/>
                </a:lnTo>
                <a:lnTo>
                  <a:pt x="0" y="5878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02" b="-202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010537" y="1790177"/>
            <a:ext cx="5241457" cy="1353227"/>
            <a:chOff x="0" y="0"/>
            <a:chExt cx="6988609" cy="1804303"/>
          </a:xfrm>
        </p:grpSpPr>
        <p:sp>
          <p:nvSpPr>
            <p:cNvPr id="15" name="Freeform 15"/>
            <p:cNvSpPr/>
            <p:nvPr/>
          </p:nvSpPr>
          <p:spPr>
            <a:xfrm>
              <a:off x="38100" y="38100"/>
              <a:ext cx="6912356" cy="1728089"/>
            </a:xfrm>
            <a:custGeom>
              <a:avLst/>
              <a:gdLst/>
              <a:ahLst/>
              <a:cxnLst/>
              <a:rect l="l" t="t" r="r" b="b"/>
              <a:pathLst>
                <a:path w="6912356" h="1728089">
                  <a:moveTo>
                    <a:pt x="0" y="0"/>
                  </a:moveTo>
                  <a:lnTo>
                    <a:pt x="6912356" y="0"/>
                  </a:lnTo>
                  <a:lnTo>
                    <a:pt x="6912356" y="1728089"/>
                  </a:lnTo>
                  <a:lnTo>
                    <a:pt x="0" y="1728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204" t="-2204" r="-2205" b="-2205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988556" cy="1804289"/>
            </a:xfrm>
            <a:custGeom>
              <a:avLst/>
              <a:gdLst/>
              <a:ahLst/>
              <a:cxnLst/>
              <a:rect l="l" t="t" r="r" b="b"/>
              <a:pathLst>
                <a:path w="6988556" h="1804289">
                  <a:moveTo>
                    <a:pt x="38100" y="0"/>
                  </a:moveTo>
                  <a:lnTo>
                    <a:pt x="6950456" y="0"/>
                  </a:lnTo>
                  <a:cubicBezTo>
                    <a:pt x="6971538" y="0"/>
                    <a:pt x="6988556" y="17018"/>
                    <a:pt x="6988556" y="38100"/>
                  </a:cubicBezTo>
                  <a:lnTo>
                    <a:pt x="6988556" y="1766189"/>
                  </a:lnTo>
                  <a:cubicBezTo>
                    <a:pt x="6988556" y="1787271"/>
                    <a:pt x="6971538" y="1804289"/>
                    <a:pt x="6950456" y="1804289"/>
                  </a:cubicBezTo>
                  <a:lnTo>
                    <a:pt x="38100" y="1804289"/>
                  </a:lnTo>
                  <a:cubicBezTo>
                    <a:pt x="17018" y="1804289"/>
                    <a:pt x="0" y="1787271"/>
                    <a:pt x="0" y="1766189"/>
                  </a:cubicBezTo>
                  <a:lnTo>
                    <a:pt x="0" y="38100"/>
                  </a:lnTo>
                  <a:cubicBezTo>
                    <a:pt x="0" y="17018"/>
                    <a:pt x="17018" y="0"/>
                    <a:pt x="38100" y="0"/>
                  </a:cubicBezTo>
                  <a:moveTo>
                    <a:pt x="38100" y="76200"/>
                  </a:moveTo>
                  <a:lnTo>
                    <a:pt x="38100" y="38100"/>
                  </a:lnTo>
                  <a:lnTo>
                    <a:pt x="76200" y="38100"/>
                  </a:lnTo>
                  <a:lnTo>
                    <a:pt x="76200" y="1766189"/>
                  </a:lnTo>
                  <a:lnTo>
                    <a:pt x="38100" y="1766189"/>
                  </a:lnTo>
                  <a:lnTo>
                    <a:pt x="38100" y="1728089"/>
                  </a:lnTo>
                  <a:lnTo>
                    <a:pt x="6950456" y="1728089"/>
                  </a:lnTo>
                  <a:lnTo>
                    <a:pt x="6950456" y="1766189"/>
                  </a:lnTo>
                  <a:lnTo>
                    <a:pt x="6912356" y="1766189"/>
                  </a:lnTo>
                  <a:lnTo>
                    <a:pt x="6912356" y="38100"/>
                  </a:lnTo>
                  <a:lnTo>
                    <a:pt x="6950456" y="38100"/>
                  </a:lnTo>
                  <a:lnTo>
                    <a:pt x="6950456" y="76200"/>
                  </a:lnTo>
                  <a:lnTo>
                    <a:pt x="38100" y="76200"/>
                  </a:lnTo>
                  <a:close/>
                </a:path>
              </a:pathLst>
            </a:custGeom>
            <a:solidFill>
              <a:srgbClr val="060644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463993" y="528638"/>
            <a:ext cx="7106334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98"/>
              </a:lnSpc>
            </a:pPr>
            <a:r>
              <a:rPr lang="en-US" sz="5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Methodologie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24341" y="1879199"/>
            <a:ext cx="6053934" cy="128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32"/>
              </a:lnSpc>
            </a:pPr>
            <a:r>
              <a:rPr lang="en-US" sz="10725" b="1" i="1">
                <a:solidFill>
                  <a:srgbClr val="0271BD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UP XP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80644" y="7159758"/>
            <a:ext cx="2689212" cy="2689212"/>
            <a:chOff x="0" y="0"/>
            <a:chExt cx="3585616" cy="358561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85616" cy="3585616"/>
            </a:xfrm>
            <a:custGeom>
              <a:avLst/>
              <a:gdLst/>
              <a:ahLst/>
              <a:cxnLst/>
              <a:rect l="l" t="t" r="r" b="b"/>
              <a:pathLst>
                <a:path w="3585616" h="3585616">
                  <a:moveTo>
                    <a:pt x="0" y="0"/>
                  </a:moveTo>
                  <a:lnTo>
                    <a:pt x="3585616" y="0"/>
                  </a:lnTo>
                  <a:lnTo>
                    <a:pt x="3585616" y="3585616"/>
                  </a:lnTo>
                  <a:lnTo>
                    <a:pt x="0" y="35856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225267" y="1248523"/>
              <a:ext cx="3135085" cy="783771"/>
            </a:xfrm>
            <a:custGeom>
              <a:avLst/>
              <a:gdLst/>
              <a:ahLst/>
              <a:cxnLst/>
              <a:rect l="l" t="t" r="r" b="b"/>
              <a:pathLst>
                <a:path w="3135085" h="783771">
                  <a:moveTo>
                    <a:pt x="0" y="0"/>
                  </a:moveTo>
                  <a:lnTo>
                    <a:pt x="3135085" y="0"/>
                  </a:lnTo>
                  <a:lnTo>
                    <a:pt x="3135085" y="783770"/>
                  </a:lnTo>
                  <a:lnTo>
                    <a:pt x="0" y="7837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202" b="-202"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225267" y="1302800"/>
              <a:ext cx="3135085" cy="53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Phase d’inception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270643" y="5995602"/>
            <a:ext cx="2689212" cy="41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Phase d’analyse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23419" y="5983142"/>
            <a:ext cx="2919035" cy="41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Phase de conception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605602" y="8059638"/>
            <a:ext cx="2689212" cy="415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Phase de Réalisation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16943394" y="4084193"/>
            <a:ext cx="6814" cy="30755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2334342" y="3775101"/>
            <a:ext cx="1430677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 flipV="1">
            <a:off x="6596308" y="4084193"/>
            <a:ext cx="0" cy="8319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12664241" y="4084193"/>
            <a:ext cx="0" cy="83191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2133" y="3029369"/>
            <a:ext cx="13814068" cy="4293028"/>
          </a:xfrm>
          <a:custGeom>
            <a:avLst/>
            <a:gdLst/>
            <a:ahLst/>
            <a:cxnLst/>
            <a:rect l="l" t="t" r="r" b="b"/>
            <a:pathLst>
              <a:path w="13814068" h="4293028">
                <a:moveTo>
                  <a:pt x="0" y="0"/>
                </a:moveTo>
                <a:lnTo>
                  <a:pt x="13814068" y="0"/>
                </a:lnTo>
                <a:lnTo>
                  <a:pt x="13814068" y="4293028"/>
                </a:lnTo>
                <a:lnTo>
                  <a:pt x="0" y="429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75099" y="3759412"/>
            <a:ext cx="12708137" cy="3086100"/>
            <a:chOff x="0" y="0"/>
            <a:chExt cx="16944183" cy="4114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44214" cy="4114800"/>
            </a:xfrm>
            <a:custGeom>
              <a:avLst/>
              <a:gdLst/>
              <a:ahLst/>
              <a:cxnLst/>
              <a:rect l="l" t="t" r="r" b="b"/>
              <a:pathLst>
                <a:path w="16944214" h="4114800">
                  <a:moveTo>
                    <a:pt x="157353" y="0"/>
                  </a:moveTo>
                  <a:lnTo>
                    <a:pt x="16786861" y="0"/>
                  </a:lnTo>
                  <a:cubicBezTo>
                    <a:pt x="16828644" y="0"/>
                    <a:pt x="16868648" y="16510"/>
                    <a:pt x="16898113" y="46101"/>
                  </a:cubicBezTo>
                  <a:cubicBezTo>
                    <a:pt x="16927576" y="75692"/>
                    <a:pt x="16944214" y="115570"/>
                    <a:pt x="16944214" y="157353"/>
                  </a:cubicBezTo>
                  <a:lnTo>
                    <a:pt x="16944214" y="3957447"/>
                  </a:lnTo>
                  <a:cubicBezTo>
                    <a:pt x="16944214" y="4044315"/>
                    <a:pt x="16873855" y="4114800"/>
                    <a:pt x="16786861" y="4114800"/>
                  </a:cubicBezTo>
                  <a:lnTo>
                    <a:pt x="157353" y="4114800"/>
                  </a:lnTo>
                  <a:cubicBezTo>
                    <a:pt x="70358" y="4114800"/>
                    <a:pt x="0" y="4044442"/>
                    <a:pt x="0" y="3957447"/>
                  </a:cubicBezTo>
                  <a:lnTo>
                    <a:pt x="0" y="157353"/>
                  </a:lnTo>
                  <a:cubicBezTo>
                    <a:pt x="0" y="70358"/>
                    <a:pt x="70358" y="0"/>
                    <a:pt x="1573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652855" y="166427"/>
            <a:ext cx="3566694" cy="2911719"/>
          </a:xfrm>
          <a:custGeom>
            <a:avLst/>
            <a:gdLst/>
            <a:ahLst/>
            <a:cxnLst/>
            <a:rect l="l" t="t" r="r" b="b"/>
            <a:pathLst>
              <a:path w="3566694" h="2911719">
                <a:moveTo>
                  <a:pt x="0" y="0"/>
                </a:moveTo>
                <a:lnTo>
                  <a:pt x="3566694" y="0"/>
                </a:lnTo>
                <a:lnTo>
                  <a:pt x="3566694" y="2911719"/>
                </a:lnTo>
                <a:lnTo>
                  <a:pt x="0" y="2911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1" b="-14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8214286"/>
            <a:ext cx="3803145" cy="2072714"/>
            <a:chOff x="0" y="0"/>
            <a:chExt cx="5070860" cy="2763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0856" cy="2763647"/>
            </a:xfrm>
            <a:custGeom>
              <a:avLst/>
              <a:gdLst/>
              <a:ahLst/>
              <a:cxnLst/>
              <a:rect l="l" t="t" r="r" b="b"/>
              <a:pathLst>
                <a:path w="5070856" h="2763647">
                  <a:moveTo>
                    <a:pt x="0" y="0"/>
                  </a:moveTo>
                  <a:lnTo>
                    <a:pt x="5070856" y="0"/>
                  </a:lnTo>
                  <a:lnTo>
                    <a:pt x="5070856" y="2763647"/>
                  </a:lnTo>
                  <a:lnTo>
                    <a:pt x="0" y="276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" r="-20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03145" y="4742090"/>
            <a:ext cx="11273147" cy="1168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8"/>
              </a:lnSpc>
            </a:pPr>
            <a:r>
              <a:rPr lang="en-US" sz="7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INCEPTION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9271" y="-3634129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19926" y="4386061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0483" y="645458"/>
            <a:ext cx="10958606" cy="92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8"/>
              </a:lnSpc>
              <a:spcBef>
                <a:spcPct val="0"/>
              </a:spcBef>
            </a:pPr>
            <a:r>
              <a:rPr lang="en-US" sz="6000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Diagramme des acteurs</a:t>
            </a:r>
          </a:p>
        </p:txBody>
      </p:sp>
      <p:pic>
        <p:nvPicPr>
          <p:cNvPr id="6" name="image16.png">
            <a:extLst>
              <a:ext uri="{FF2B5EF4-FFF2-40B4-BE49-F238E27FC236}">
                <a16:creationId xmlns:a16="http://schemas.microsoft.com/office/drawing/2014/main" id="{714213B2-2F11-98EF-ECB5-11C13656D7B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5" b="19939"/>
          <a:stretch>
            <a:fillRect/>
          </a:stretch>
        </p:blipFill>
        <p:spPr>
          <a:xfrm>
            <a:off x="3843337" y="2939557"/>
            <a:ext cx="10601325" cy="4047173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2133" y="3029369"/>
            <a:ext cx="13814068" cy="4293028"/>
          </a:xfrm>
          <a:custGeom>
            <a:avLst/>
            <a:gdLst/>
            <a:ahLst/>
            <a:cxnLst/>
            <a:rect l="l" t="t" r="r" b="b"/>
            <a:pathLst>
              <a:path w="13814068" h="4293028">
                <a:moveTo>
                  <a:pt x="0" y="0"/>
                </a:moveTo>
                <a:lnTo>
                  <a:pt x="13814068" y="0"/>
                </a:lnTo>
                <a:lnTo>
                  <a:pt x="13814068" y="4293028"/>
                </a:lnTo>
                <a:lnTo>
                  <a:pt x="0" y="42930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75099" y="3759412"/>
            <a:ext cx="12708137" cy="3086100"/>
            <a:chOff x="0" y="0"/>
            <a:chExt cx="16944183" cy="4114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944214" cy="4114800"/>
            </a:xfrm>
            <a:custGeom>
              <a:avLst/>
              <a:gdLst/>
              <a:ahLst/>
              <a:cxnLst/>
              <a:rect l="l" t="t" r="r" b="b"/>
              <a:pathLst>
                <a:path w="16944214" h="4114800">
                  <a:moveTo>
                    <a:pt x="157353" y="0"/>
                  </a:moveTo>
                  <a:lnTo>
                    <a:pt x="16786861" y="0"/>
                  </a:lnTo>
                  <a:cubicBezTo>
                    <a:pt x="16828644" y="0"/>
                    <a:pt x="16868648" y="16510"/>
                    <a:pt x="16898113" y="46101"/>
                  </a:cubicBezTo>
                  <a:cubicBezTo>
                    <a:pt x="16927576" y="75692"/>
                    <a:pt x="16944214" y="115570"/>
                    <a:pt x="16944214" y="157353"/>
                  </a:cubicBezTo>
                  <a:lnTo>
                    <a:pt x="16944214" y="3957447"/>
                  </a:lnTo>
                  <a:cubicBezTo>
                    <a:pt x="16944214" y="4044315"/>
                    <a:pt x="16873855" y="4114800"/>
                    <a:pt x="16786861" y="4114800"/>
                  </a:cubicBezTo>
                  <a:lnTo>
                    <a:pt x="157353" y="4114800"/>
                  </a:lnTo>
                  <a:cubicBezTo>
                    <a:pt x="70358" y="4114800"/>
                    <a:pt x="0" y="4044442"/>
                    <a:pt x="0" y="3957447"/>
                  </a:cubicBezTo>
                  <a:lnTo>
                    <a:pt x="0" y="157353"/>
                  </a:lnTo>
                  <a:cubicBezTo>
                    <a:pt x="0" y="70358"/>
                    <a:pt x="70358" y="0"/>
                    <a:pt x="15735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4652855" y="166427"/>
            <a:ext cx="3566694" cy="2911719"/>
          </a:xfrm>
          <a:custGeom>
            <a:avLst/>
            <a:gdLst/>
            <a:ahLst/>
            <a:cxnLst/>
            <a:rect l="l" t="t" r="r" b="b"/>
            <a:pathLst>
              <a:path w="3566694" h="2911719">
                <a:moveTo>
                  <a:pt x="0" y="0"/>
                </a:moveTo>
                <a:lnTo>
                  <a:pt x="3566694" y="0"/>
                </a:lnTo>
                <a:lnTo>
                  <a:pt x="3566694" y="2911719"/>
                </a:lnTo>
                <a:lnTo>
                  <a:pt x="0" y="2911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1" b="-141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8214286"/>
            <a:ext cx="3803145" cy="2072714"/>
            <a:chOff x="0" y="0"/>
            <a:chExt cx="5070860" cy="2763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70856" cy="2763647"/>
            </a:xfrm>
            <a:custGeom>
              <a:avLst/>
              <a:gdLst/>
              <a:ahLst/>
              <a:cxnLst/>
              <a:rect l="l" t="t" r="r" b="b"/>
              <a:pathLst>
                <a:path w="5070856" h="2763647">
                  <a:moveTo>
                    <a:pt x="0" y="0"/>
                  </a:moveTo>
                  <a:lnTo>
                    <a:pt x="5070856" y="0"/>
                  </a:lnTo>
                  <a:lnTo>
                    <a:pt x="5070856" y="2763647"/>
                  </a:lnTo>
                  <a:lnTo>
                    <a:pt x="0" y="27636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" r="-20" b="1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803145" y="4742090"/>
            <a:ext cx="11273147" cy="228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98"/>
              </a:lnSpc>
            </a:pPr>
            <a:r>
              <a:rPr lang="en-US" sz="7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Conception</a:t>
            </a:r>
          </a:p>
          <a:p>
            <a:pPr algn="ctr">
              <a:lnSpc>
                <a:spcPts val="8798"/>
              </a:lnSpc>
            </a:pPr>
            <a:endParaRPr lang="en-US" sz="7998" b="1">
              <a:solidFill>
                <a:srgbClr val="0271BD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9271" y="-3634129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19926" y="4386061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5708" y="1406675"/>
            <a:ext cx="14048760" cy="8411695"/>
          </a:xfrm>
          <a:custGeom>
            <a:avLst/>
            <a:gdLst/>
            <a:ahLst/>
            <a:cxnLst/>
            <a:rect l="l" t="t" r="r" b="b"/>
            <a:pathLst>
              <a:path w="14048760" h="8411695">
                <a:moveTo>
                  <a:pt x="0" y="0"/>
                </a:moveTo>
                <a:lnTo>
                  <a:pt x="14048760" y="0"/>
                </a:lnTo>
                <a:lnTo>
                  <a:pt x="14048760" y="8411696"/>
                </a:lnTo>
                <a:lnTo>
                  <a:pt x="0" y="84116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15708" y="250183"/>
            <a:ext cx="15436991" cy="8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8"/>
              </a:lnSpc>
            </a:pPr>
            <a:r>
              <a:rPr lang="en-US" sz="5998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 Diagramme de cas d’utilisation du client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19271" y="-3634129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519926" y="4386061"/>
            <a:ext cx="5659508" cy="8597273"/>
          </a:xfrm>
          <a:custGeom>
            <a:avLst/>
            <a:gdLst/>
            <a:ahLst/>
            <a:cxnLst/>
            <a:rect l="l" t="t" r="r" b="b"/>
            <a:pathLst>
              <a:path w="5659508" h="8597273">
                <a:moveTo>
                  <a:pt x="0" y="0"/>
                </a:moveTo>
                <a:lnTo>
                  <a:pt x="5659508" y="0"/>
                </a:lnTo>
                <a:lnTo>
                  <a:pt x="5659508" y="8597273"/>
                </a:lnTo>
                <a:lnTo>
                  <a:pt x="0" y="859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40237" y="1254835"/>
            <a:ext cx="12733547" cy="8547393"/>
          </a:xfrm>
          <a:custGeom>
            <a:avLst/>
            <a:gdLst/>
            <a:ahLst/>
            <a:cxnLst/>
            <a:rect l="l" t="t" r="r" b="b"/>
            <a:pathLst>
              <a:path w="12733547" h="8547393">
                <a:moveTo>
                  <a:pt x="0" y="0"/>
                </a:moveTo>
                <a:lnTo>
                  <a:pt x="12733547" y="0"/>
                </a:lnTo>
                <a:lnTo>
                  <a:pt x="12733547" y="8547393"/>
                </a:lnTo>
                <a:lnTo>
                  <a:pt x="0" y="8547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469371" y="192956"/>
            <a:ext cx="15349257" cy="92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8"/>
              </a:lnSpc>
              <a:spcBef>
                <a:spcPct val="0"/>
              </a:spcBef>
            </a:pPr>
            <a:r>
              <a:rPr lang="en-US" sz="6000" b="1">
                <a:solidFill>
                  <a:srgbClr val="0271BD"/>
                </a:solidFill>
                <a:latin typeface="Arimo Bold"/>
                <a:ea typeface="Arimo Bold"/>
                <a:cs typeface="Arimo Bold"/>
                <a:sym typeface="Arimo Bold"/>
              </a:rPr>
              <a:t>Diagramme de cas d’utilisation  d’admin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104</Words>
  <Application>Microsoft Office PowerPoint</Application>
  <PresentationFormat>Personnalisé</PresentationFormat>
  <Paragraphs>46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Arimo Bold</vt:lpstr>
      <vt:lpstr>Arimo Bold Italics</vt:lpstr>
      <vt:lpstr>Arial</vt:lpstr>
      <vt:lpstr>Poppins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Navy And White Modern Project Management Presentation.pptx</dc:title>
  <cp:lastModifiedBy>Lenovo</cp:lastModifiedBy>
  <cp:revision>4</cp:revision>
  <dcterms:created xsi:type="dcterms:W3CDTF">2006-08-16T00:00:00Z</dcterms:created>
  <dcterms:modified xsi:type="dcterms:W3CDTF">2025-01-15T18:24:53Z</dcterms:modified>
  <dc:identifier>DAGcL0n7xf0</dc:identifier>
</cp:coreProperties>
</file>